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by: Caleb Hubbell, Rudy Ku-cejin,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la-Brae</a:t>
            </a:r>
          </a:p>
        </p:txBody>
      </p:sp>
    </p:spTree>
    <p:extLst>
      <p:ext uri="{BB962C8B-B14F-4D97-AF65-F5344CB8AC3E}">
        <p14:creationId xmlns:p14="http://schemas.microsoft.com/office/powerpoint/2010/main" val="1079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/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8" name="Group 5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0" name="Rectangle 5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7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1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2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Line 16"/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2" name="Freeform 1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2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Rectangle 2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6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3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31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9" name="Group 58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0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8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0" name="Round Diagonal Corner 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1249120"/>
            <a:ext cx="3178638" cy="43542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8643" y="2249487"/>
            <a:ext cx="6188402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Energy will be saved</a:t>
            </a:r>
          </a:p>
          <a:p>
            <a:r>
              <a:rPr lang="en-US" dirty="0">
                <a:solidFill>
                  <a:srgbClr val="FFFFFF"/>
                </a:solidFill>
              </a:rPr>
              <a:t>Money saved</a:t>
            </a:r>
          </a:p>
        </p:txBody>
      </p:sp>
    </p:spTree>
    <p:extLst>
      <p:ext uri="{BB962C8B-B14F-4D97-AF65-F5344CB8AC3E}">
        <p14:creationId xmlns:p14="http://schemas.microsoft.com/office/powerpoint/2010/main" val="1749198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0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3" name="Group 62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5" name="Rectangle 5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7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1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2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Line 16"/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7" name="Freeform 1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1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Rectangle 2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6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31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4" name="Group 63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5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03" name="Rectangle 1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/>
          <a:stretch/>
        </p:blipFill>
        <p:spPr>
          <a:xfrm>
            <a:off x="4711778" y="1116883"/>
            <a:ext cx="6844045" cy="4619730"/>
          </a:xfrm>
          <a:prstGeom prst="rect">
            <a:avLst/>
          </a:prstGeom>
        </p:spPr>
      </p:pic>
      <p:grpSp>
        <p:nvGrpSpPr>
          <p:cNvPr id="111" name="Group 1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2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4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Future Improvement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Solar Panels</a:t>
            </a:r>
          </a:p>
          <a:p>
            <a:r>
              <a:rPr lang="en-US" dirty="0">
                <a:solidFill>
                  <a:srgbClr val="FFFFFF"/>
                </a:solidFill>
              </a:rPr>
              <a:t>DC Power for the village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013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16139" y="2302240"/>
            <a:ext cx="4342361" cy="3541714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975946" y="2302240"/>
            <a:ext cx="5416062" cy="354171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Generation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Distribution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Unbalanced Loads/Relays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balance/switches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9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arrangement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27274" y="2097088"/>
            <a:ext cx="8159261" cy="41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96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358" y="1784265"/>
            <a:ext cx="4878389" cy="354171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84265"/>
            <a:ext cx="4875211" cy="3541714"/>
          </a:xfrm>
        </p:spPr>
        <p:txBody>
          <a:bodyPr/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Inductors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349" y="2401541"/>
            <a:ext cx="5458125" cy="40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4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HANDELING POWER ISSUES</a:t>
            </a:r>
            <a:br>
              <a:rPr lang="en-US" dirty="0"/>
            </a:br>
            <a:r>
              <a:rPr lang="en-US" dirty="0"/>
              <a:t>(Power correction)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249486"/>
            <a:ext cx="4878387" cy="354171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8" y="2249486"/>
            <a:ext cx="4875213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4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/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5" name="Group 5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6" name="Rectangle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9263" r="17173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59" name="Group 5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0" name="Rectangle 59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62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87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99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Why Should You Choose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62519" y="2249487"/>
            <a:ext cx="3084892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Creative Model</a:t>
            </a:r>
          </a:p>
          <a:p>
            <a:r>
              <a:rPr lang="en-US" sz="1800" dirty="0"/>
              <a:t>Trials in Design</a:t>
            </a:r>
          </a:p>
          <a:p>
            <a:r>
              <a:rPr lang="en-US" sz="1800" dirty="0"/>
              <a:t>Experience</a:t>
            </a:r>
          </a:p>
          <a:p>
            <a:r>
              <a:rPr lang="en-US" sz="1800" dirty="0"/>
              <a:t>Empathy</a:t>
            </a:r>
          </a:p>
        </p:txBody>
      </p:sp>
    </p:spTree>
    <p:extLst>
      <p:ext uri="{BB962C8B-B14F-4D97-AF65-F5344CB8AC3E}">
        <p14:creationId xmlns:p14="http://schemas.microsoft.com/office/powerpoint/2010/main" val="155172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34398086"/>
              </p:ext>
            </p:extLst>
          </p:nvPr>
        </p:nvGraphicFramePr>
        <p:xfrm>
          <a:off x="1141413" y="2249486"/>
          <a:ext cx="4878388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597">
                  <a:extLst>
                    <a:ext uri="{9D8B030D-6E8A-4147-A177-3AD203B41FA5}">
                      <a16:colId xmlns:a16="http://schemas.microsoft.com/office/drawing/2014/main" val="579427970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1093515088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635803224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057403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(USD)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Sub-Total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400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$26.60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03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13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9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96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Inductors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316347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019801" y="2249486"/>
            <a:ext cx="4875211" cy="52939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Total = $71.85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92" y="3121268"/>
            <a:ext cx="1350428" cy="28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8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" name="Group 15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/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6" name="Rectangle 5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42548"/>
            <a:ext cx="6844045" cy="4568400"/>
          </a:xfrm>
          <a:prstGeom prst="rect">
            <a:avLst/>
          </a:prstGeom>
        </p:spPr>
      </p:pic>
      <p:grpSp>
        <p:nvGrpSpPr>
          <p:cNvPr id="64" name="Group 6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5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7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Problems Encountered And how they were handled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Misinterpretation of specifications</a:t>
            </a:r>
          </a:p>
          <a:p>
            <a:r>
              <a:rPr lang="en-US" dirty="0">
                <a:solidFill>
                  <a:srgbClr val="FFFFFF"/>
                </a:solidFill>
              </a:rPr>
              <a:t>Buttons!</a:t>
            </a:r>
          </a:p>
          <a:p>
            <a:r>
              <a:rPr lang="en-US" dirty="0">
                <a:solidFill>
                  <a:srgbClr val="FFFFFF"/>
                </a:solidFill>
              </a:rPr>
              <a:t>Errors in calculation (LED, Capacitors and inductors)</a:t>
            </a:r>
          </a:p>
          <a:p>
            <a:r>
              <a:rPr lang="en-US" dirty="0">
                <a:solidFill>
                  <a:srgbClr val="FFFFFF"/>
                </a:solidFill>
              </a:rPr>
              <a:t>Time crunch</a:t>
            </a: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86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2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/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8610" r="3" b="3801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How our Design Solves YOUR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Maximum energy saved</a:t>
            </a:r>
          </a:p>
          <a:p>
            <a:r>
              <a:rPr lang="en-US" dirty="0"/>
              <a:t>No off phase issues</a:t>
            </a:r>
          </a:p>
          <a:p>
            <a:r>
              <a:rPr lang="en-US" dirty="0"/>
              <a:t>Smart grid</a:t>
            </a:r>
          </a:p>
          <a:p>
            <a:r>
              <a:rPr lang="en-US" dirty="0"/>
              <a:t>Reliable Energy</a:t>
            </a:r>
          </a:p>
        </p:txBody>
      </p:sp>
    </p:spTree>
    <p:extLst>
      <p:ext uri="{BB962C8B-B14F-4D97-AF65-F5344CB8AC3E}">
        <p14:creationId xmlns:p14="http://schemas.microsoft.com/office/powerpoint/2010/main" val="3959972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315</TotalTime>
  <Words>154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Trebuchet MS</vt:lpstr>
      <vt:lpstr>Tw Cen MT</vt:lpstr>
      <vt:lpstr>Circuit</vt:lpstr>
      <vt:lpstr>Smart Grid Project</vt:lpstr>
      <vt:lpstr>How it works</vt:lpstr>
      <vt:lpstr>General arrangement</vt:lpstr>
      <vt:lpstr>Power Issues</vt:lpstr>
      <vt:lpstr>HANDELING POWER ISSUES (Power correction)</vt:lpstr>
      <vt:lpstr>Why Should You Choose us?</vt:lpstr>
      <vt:lpstr>Cost</vt:lpstr>
      <vt:lpstr>Problems Encountered And how they were handled</vt:lpstr>
      <vt:lpstr>How our Design Solves YOUR problems</vt:lpstr>
      <vt:lpstr>Conclusion</vt:lpstr>
      <vt:lpstr>Future Improvement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Grid Project</dc:title>
  <dc:creator>Rudy Ku-cejin</dc:creator>
  <cp:lastModifiedBy>Caleb Hubbell</cp:lastModifiedBy>
  <cp:revision>16</cp:revision>
  <dcterms:created xsi:type="dcterms:W3CDTF">2017-04-25T02:35:14Z</dcterms:created>
  <dcterms:modified xsi:type="dcterms:W3CDTF">2017-04-26T01:08:28Z</dcterms:modified>
</cp:coreProperties>
</file>